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329" r:id="rId4"/>
    <p:sldId id="333" r:id="rId5"/>
    <p:sldId id="337" r:id="rId6"/>
    <p:sldId id="346" r:id="rId7"/>
    <p:sldId id="352" r:id="rId8"/>
    <p:sldId id="353" r:id="rId9"/>
    <p:sldId id="349" r:id="rId10"/>
    <p:sldId id="350" r:id="rId11"/>
    <p:sldId id="354" r:id="rId12"/>
    <p:sldId id="351" r:id="rId13"/>
    <p:sldId id="355" r:id="rId14"/>
    <p:sldId id="356" r:id="rId15"/>
    <p:sldId id="357" r:id="rId16"/>
    <p:sldId id="358" r:id="rId17"/>
    <p:sldId id="359" r:id="rId18"/>
    <p:sldId id="360" r:id="rId19"/>
    <p:sldId id="390" r:id="rId20"/>
    <p:sldId id="362" r:id="rId21"/>
    <p:sldId id="361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91" r:id="rId32"/>
    <p:sldId id="372" r:id="rId33"/>
    <p:sldId id="373" r:id="rId34"/>
    <p:sldId id="378" r:id="rId35"/>
    <p:sldId id="379" r:id="rId36"/>
    <p:sldId id="380" r:id="rId37"/>
    <p:sldId id="381" r:id="rId38"/>
    <p:sldId id="392" r:id="rId39"/>
    <p:sldId id="374" r:id="rId40"/>
    <p:sldId id="377" r:id="rId41"/>
    <p:sldId id="382" r:id="rId42"/>
    <p:sldId id="383" r:id="rId43"/>
    <p:sldId id="384" r:id="rId44"/>
    <p:sldId id="385" r:id="rId45"/>
    <p:sldId id="393" r:id="rId46"/>
    <p:sldId id="375" r:id="rId47"/>
    <p:sldId id="376" r:id="rId48"/>
    <p:sldId id="386" r:id="rId49"/>
    <p:sldId id="387" r:id="rId50"/>
    <p:sldId id="388" r:id="rId51"/>
    <p:sldId id="389" r:id="rId52"/>
    <p:sldId id="39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0EA6F-C5C1-5298-0503-4480FB898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83982-0DEB-2E3A-C5C5-7752D5261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51BD8-FB2C-2DD6-45E9-0A215679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BAC20-8235-BEE9-793B-71721685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A3B8D-2BB1-9CE6-B21C-8F689BC4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4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7CAA-7C86-2C07-84E0-5C303438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A0DC53-E10C-D516-3441-9C0E568DA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902BB-C64D-4C2A-4C09-B5D71782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E17B2-A91A-8F60-B45C-D399BBDE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17C53-CB6A-D4F1-2D4C-9F792A25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1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9F1BF-79D7-BAF6-6854-70C09D7B4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BAB8E-E48D-299B-6ED6-8F6B0CDA4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05601-C8B9-259C-1C89-D4467BE19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B1D43-ADAF-C39C-BC6F-93F638F8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AFF2F-4F60-7E0D-89D3-268CBB62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3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6C3-F393-6F7A-56C2-A488B575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DB56-F822-DA3C-5812-D01E17283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07D80-4F27-3839-1741-918954748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A3E65-DBB6-C580-AF58-86EA97CA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43682-5720-9E19-F5DF-A2D40995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1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DF6F-588C-1C0C-8D52-34AA2CD3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475C8-BB57-C34B-286C-8992DFA2C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32DBE-E77D-5038-9B5F-223AF180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8C705-0F9F-2748-41C6-126EDFF6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161E9-A435-054E-179C-F055D213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9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7FCE-9C4F-5C33-AA8D-15DB8C6B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0534C-397C-69CA-54B9-34F5BD519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F0108-A355-F06B-6918-5A6B54DBA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0FB7E-D265-325E-E8D9-CD610FFE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5E483-1C30-DFC2-85E7-A5211E26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69B4-2DCA-A328-EFE1-E3E590F4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4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86EE-F83B-EAEC-AF95-B2716FDB7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75ADB-BD28-A9E5-41D2-535464A41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FD49-72B5-009B-CEDA-9D4BEE144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5541F-E7E5-B658-BD47-6BA4EC5CC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A2224-0B43-FC33-8506-472FBB179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0EFBC-A7F7-532C-954B-0400C3C8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D7D43-75F9-E9FD-BFD0-D08C6307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B1477-AFA4-0EBE-5E64-BFBA543CD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4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C4D5-0826-E425-5BC2-816F58BA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EFD1A-8F66-7275-A6B3-332E08AD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B2661-868F-57F6-F4F3-23E2AFB0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1CD2B-626A-E7F7-28CC-479AAE81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6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68747-D032-5AD6-4B60-59F8F72D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1ADE1-16FE-CBF6-E112-640DCB33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8BD9-2F48-5A4A-9958-6E79E442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0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F29B-FC1B-D862-43E9-5746806F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478E-F23E-E920-07CC-DF349898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64372-41C1-F3CA-2542-B1BD005C3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DB167-DC68-CE75-898F-2DE82AF8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4F3F6-0700-75FD-794B-766EDF3A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8978B-E03C-4D2B-7D08-D4497D25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9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2604-566D-C312-AA39-BF1A74BF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6889E-85F3-1B40-CCED-BF61703D0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1CA6C-02FD-370C-51BD-7C6BEE3EA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32620-92CC-144B-79FD-F65B6E63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339DC-88BC-D97F-8EE9-F6D2033D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FA33-5046-D262-4BC6-FE64551C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4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1D22C-3D36-4BDA-EBEE-73C0B7BE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7856E-4C11-6774-F1D1-94440F17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9CE6B-239C-9B11-FEB3-49B808824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41D45-B56C-4E20-BA40-DB398D92FD8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9F111-8D41-3B4C-57C7-68FFFF455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DE1A0-1F43-7D96-32FC-D4612ED9E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34818D-9596-4CD2-9487-21972C54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7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7EA6-8698-E63D-9CFD-0BCD4751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97AE-623A-625D-0AE9-DF9C4866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839250-6CBD-0F82-1D04-8E75DF40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84" y="1150566"/>
            <a:ext cx="9504592" cy="5550272"/>
          </a:xfrm>
        </p:spPr>
      </p:pic>
    </p:spTree>
    <p:extLst>
      <p:ext uri="{BB962C8B-B14F-4D97-AF65-F5344CB8AC3E}">
        <p14:creationId xmlns:p14="http://schemas.microsoft.com/office/powerpoint/2010/main" val="999750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9082-8212-7A6E-3EF7-773F398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700K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61E7E0-BB7B-1CF9-839E-EBB5CB00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407" y="1728071"/>
            <a:ext cx="8076946" cy="4351338"/>
          </a:xfrm>
        </p:spPr>
      </p:pic>
    </p:spTree>
    <p:extLst>
      <p:ext uri="{BB962C8B-B14F-4D97-AF65-F5344CB8AC3E}">
        <p14:creationId xmlns:p14="http://schemas.microsoft.com/office/powerpoint/2010/main" val="21049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F3EC-E3F6-8163-B03D-481E720B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900K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F1658F4-7291-A1F4-148F-AF74168FE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331" y="1690688"/>
            <a:ext cx="8099637" cy="4351338"/>
          </a:xfrm>
        </p:spPr>
      </p:pic>
    </p:spTree>
    <p:extLst>
      <p:ext uri="{BB962C8B-B14F-4D97-AF65-F5344CB8AC3E}">
        <p14:creationId xmlns:p14="http://schemas.microsoft.com/office/powerpoint/2010/main" val="423487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2FF8A-739C-2C50-FDCD-0D3AAEA2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34" y="269386"/>
            <a:ext cx="8936421" cy="1325563"/>
          </a:xfrm>
        </p:spPr>
        <p:txBody>
          <a:bodyPr/>
          <a:lstStyle/>
          <a:p>
            <a:r>
              <a:rPr lang="en-US" dirty="0"/>
              <a:t>MFP versus Temp using Optimized F for each Temp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286CB-B2D7-12A3-8B4D-8EBB3071B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8693" y="1112951"/>
            <a:ext cx="6561210" cy="5443375"/>
          </a:xfrm>
        </p:spPr>
      </p:pic>
    </p:spTree>
    <p:extLst>
      <p:ext uri="{BB962C8B-B14F-4D97-AF65-F5344CB8AC3E}">
        <p14:creationId xmlns:p14="http://schemas.microsoft.com/office/powerpoint/2010/main" val="325488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88FF-D763-3ECA-0171-8A7F77A8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100K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4D46A-DE57-A52D-73F3-6C53B0022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9371"/>
            <a:ext cx="4521607" cy="4351338"/>
          </a:xfrm>
        </p:spPr>
      </p:pic>
    </p:spTree>
    <p:extLst>
      <p:ext uri="{BB962C8B-B14F-4D97-AF65-F5344CB8AC3E}">
        <p14:creationId xmlns:p14="http://schemas.microsoft.com/office/powerpoint/2010/main" val="116602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86C0-9121-5ADD-11FE-AE062FA2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23D47-D7A7-4011-EE5D-B2066B55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38" y="1754187"/>
            <a:ext cx="7665049" cy="4351338"/>
          </a:xfrm>
        </p:spPr>
      </p:pic>
    </p:spTree>
    <p:extLst>
      <p:ext uri="{BB962C8B-B14F-4D97-AF65-F5344CB8AC3E}">
        <p14:creationId xmlns:p14="http://schemas.microsoft.com/office/powerpoint/2010/main" val="3568439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947B-3DC6-7C03-EB4E-AF19F05F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29832-CA5B-79CB-4302-CA10E6BB6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644" y="1825625"/>
            <a:ext cx="7830311" cy="4351338"/>
          </a:xfrm>
        </p:spPr>
      </p:pic>
    </p:spTree>
    <p:extLst>
      <p:ext uri="{BB962C8B-B14F-4D97-AF65-F5344CB8AC3E}">
        <p14:creationId xmlns:p14="http://schemas.microsoft.com/office/powerpoint/2010/main" val="91498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4AF5-8FC8-C3B1-36BA-A97D1B0C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45E08-7A0B-E6BB-9616-7DE82104A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2497"/>
            <a:ext cx="7749525" cy="4351338"/>
          </a:xfrm>
        </p:spPr>
      </p:pic>
    </p:spTree>
    <p:extLst>
      <p:ext uri="{BB962C8B-B14F-4D97-AF65-F5344CB8AC3E}">
        <p14:creationId xmlns:p14="http://schemas.microsoft.com/office/powerpoint/2010/main" val="282976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E143-05B4-4603-3421-5AB915B1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75FAEB-8292-545A-FAA1-DFDD65314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16" y="2141537"/>
            <a:ext cx="7815712" cy="4351338"/>
          </a:xfrm>
        </p:spPr>
      </p:pic>
    </p:spTree>
    <p:extLst>
      <p:ext uri="{BB962C8B-B14F-4D97-AF65-F5344CB8AC3E}">
        <p14:creationId xmlns:p14="http://schemas.microsoft.com/office/powerpoint/2010/main" val="2352176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A559-E1EB-FEE6-43C3-ABE532CC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C9FF5-24FC-6210-10A2-791ED6DCB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8876"/>
            <a:ext cx="7809561" cy="4351338"/>
          </a:xfrm>
        </p:spPr>
      </p:pic>
    </p:spTree>
    <p:extLst>
      <p:ext uri="{BB962C8B-B14F-4D97-AF65-F5344CB8AC3E}">
        <p14:creationId xmlns:p14="http://schemas.microsoft.com/office/powerpoint/2010/main" val="307058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12E1-B928-B576-1345-3ECD40FE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Average Run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DD263-03A2-262F-B69B-5C4A96BD3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44" y="2100008"/>
            <a:ext cx="5979719" cy="33559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C491A-A3FF-DFFB-C010-62C22EB3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29" y="2100008"/>
            <a:ext cx="5828227" cy="32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D711-2FF7-E97B-4AC4-594A0D14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F163-42EF-7171-1770-62678818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Plot of k(w) versus F-values for Temp = </a:t>
            </a:r>
            <a:r>
              <a:rPr lang="en-US" sz="3600" dirty="0" err="1"/>
              <a:t>300K</a:t>
            </a:r>
            <a:r>
              <a:rPr lang="en-US" sz="3600" dirty="0"/>
              <a:t> (Zoom 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89F31F-DF84-B7F0-D388-46E83F07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39" y="1275774"/>
            <a:ext cx="9296322" cy="5417040"/>
          </a:xfrm>
        </p:spPr>
      </p:pic>
    </p:spTree>
    <p:extLst>
      <p:ext uri="{BB962C8B-B14F-4D97-AF65-F5344CB8AC3E}">
        <p14:creationId xmlns:p14="http://schemas.microsoft.com/office/powerpoint/2010/main" val="472712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F69A-57C4-97E0-749F-6724587B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DDB14-C28A-382D-B1C3-BD7C17632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759" y="1908752"/>
            <a:ext cx="4199682" cy="4351338"/>
          </a:xfrm>
        </p:spPr>
      </p:pic>
    </p:spTree>
    <p:extLst>
      <p:ext uri="{BB962C8B-B14F-4D97-AF65-F5344CB8AC3E}">
        <p14:creationId xmlns:p14="http://schemas.microsoft.com/office/powerpoint/2010/main" val="2536330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3DF-8CFC-0169-0F43-019EC203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827D5-77AC-4A1F-9E5F-7B893B0A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7732233" cy="4351338"/>
          </a:xfrm>
        </p:spPr>
      </p:pic>
    </p:spTree>
    <p:extLst>
      <p:ext uri="{BB962C8B-B14F-4D97-AF65-F5344CB8AC3E}">
        <p14:creationId xmlns:p14="http://schemas.microsoft.com/office/powerpoint/2010/main" val="101791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6E07-F653-5F29-03C9-10E42908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8414B-D281-8A9E-23C6-23D9EC1D0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29" y="1690688"/>
            <a:ext cx="7755559" cy="4351338"/>
          </a:xfrm>
        </p:spPr>
      </p:pic>
    </p:spTree>
    <p:extLst>
      <p:ext uri="{BB962C8B-B14F-4D97-AF65-F5344CB8AC3E}">
        <p14:creationId xmlns:p14="http://schemas.microsoft.com/office/powerpoint/2010/main" val="163552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F7AD-FFCE-E9CA-E4A3-2F979545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3E564-01AF-5C9C-1DA4-C2E502CDF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762" y="1921222"/>
            <a:ext cx="7815712" cy="4351338"/>
          </a:xfrm>
        </p:spPr>
      </p:pic>
    </p:spTree>
    <p:extLst>
      <p:ext uri="{BB962C8B-B14F-4D97-AF65-F5344CB8AC3E}">
        <p14:creationId xmlns:p14="http://schemas.microsoft.com/office/powerpoint/2010/main" val="19913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98C8-AB82-7610-4E05-A69CE3A9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F02DB-83CA-07B1-0178-E15AC3D01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821" y="1887970"/>
            <a:ext cx="7689775" cy="4351338"/>
          </a:xfrm>
        </p:spPr>
      </p:pic>
    </p:spTree>
    <p:extLst>
      <p:ext uri="{BB962C8B-B14F-4D97-AF65-F5344CB8AC3E}">
        <p14:creationId xmlns:p14="http://schemas.microsoft.com/office/powerpoint/2010/main" val="116530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74E3-2B5F-7FCB-ECEB-BDACD7C3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5673E1-4ED2-A220-6DBF-93CB25380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525" y="1721716"/>
            <a:ext cx="7728805" cy="4351338"/>
          </a:xfrm>
        </p:spPr>
      </p:pic>
    </p:spTree>
    <p:extLst>
      <p:ext uri="{BB962C8B-B14F-4D97-AF65-F5344CB8AC3E}">
        <p14:creationId xmlns:p14="http://schemas.microsoft.com/office/powerpoint/2010/main" val="2244263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6E07-7A03-C45D-CA9E-A650DDCB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6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0422B-24A8-1841-066A-9EB82BD83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752"/>
            <a:ext cx="7731118" cy="4351338"/>
          </a:xfrm>
        </p:spPr>
      </p:pic>
    </p:spTree>
    <p:extLst>
      <p:ext uri="{BB962C8B-B14F-4D97-AF65-F5344CB8AC3E}">
        <p14:creationId xmlns:p14="http://schemas.microsoft.com/office/powerpoint/2010/main" val="156379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2F6A-482F-2930-B34D-AFC412D3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7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00BFB-F2AF-D194-6432-D5325BF8C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877" y="1921221"/>
            <a:ext cx="7713735" cy="4351338"/>
          </a:xfrm>
        </p:spPr>
      </p:pic>
    </p:spTree>
    <p:extLst>
      <p:ext uri="{BB962C8B-B14F-4D97-AF65-F5344CB8AC3E}">
        <p14:creationId xmlns:p14="http://schemas.microsoft.com/office/powerpoint/2010/main" val="1581709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CC87-E2B8-7EED-7AF0-E37C36E8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8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2002D1-47B6-26E5-F908-39353B3F0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988" y="1873250"/>
            <a:ext cx="7798774" cy="4351338"/>
          </a:xfrm>
        </p:spPr>
      </p:pic>
    </p:spTree>
    <p:extLst>
      <p:ext uri="{BB962C8B-B14F-4D97-AF65-F5344CB8AC3E}">
        <p14:creationId xmlns:p14="http://schemas.microsoft.com/office/powerpoint/2010/main" val="16605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E74F-BA8E-36FC-5120-686B69BE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9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6F7BF-5C37-B189-2D66-A915B4712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7562"/>
            <a:ext cx="7687708" cy="4351338"/>
          </a:xfrm>
        </p:spPr>
      </p:pic>
    </p:spTree>
    <p:extLst>
      <p:ext uri="{BB962C8B-B14F-4D97-AF65-F5344CB8AC3E}">
        <p14:creationId xmlns:p14="http://schemas.microsoft.com/office/powerpoint/2010/main" val="352599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827-5278-7D4C-C3EF-867ED870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6F953-13C2-CE84-AEC2-760187CD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412" y="1865039"/>
            <a:ext cx="7327382" cy="4351338"/>
          </a:xfrm>
        </p:spPr>
      </p:pic>
    </p:spTree>
    <p:extLst>
      <p:ext uri="{BB962C8B-B14F-4D97-AF65-F5344CB8AC3E}">
        <p14:creationId xmlns:p14="http://schemas.microsoft.com/office/powerpoint/2010/main" val="3788662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778A-DACC-E963-9BD5-6160295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10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7BAF26-80F8-4756-3326-3546086F4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7142"/>
            <a:ext cx="7677003" cy="4351338"/>
          </a:xfrm>
        </p:spPr>
      </p:pic>
    </p:spTree>
    <p:extLst>
      <p:ext uri="{BB962C8B-B14F-4D97-AF65-F5344CB8AC3E}">
        <p14:creationId xmlns:p14="http://schemas.microsoft.com/office/powerpoint/2010/main" val="699497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CDC9-F3E2-3A47-2AE3-D239FD1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Avg Runs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B9F0EE-F498-E43A-51E7-AE07A1609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038" y="1906588"/>
            <a:ext cx="7732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7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9EFD-CCC2-5303-2F94-76CFC16F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500K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4776AD-79B1-4C19-A652-A1EBCF00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809" y="1867189"/>
            <a:ext cx="4196782" cy="4351338"/>
          </a:xfrm>
        </p:spPr>
      </p:pic>
    </p:spTree>
    <p:extLst>
      <p:ext uri="{BB962C8B-B14F-4D97-AF65-F5344CB8AC3E}">
        <p14:creationId xmlns:p14="http://schemas.microsoft.com/office/powerpoint/2010/main" val="3488735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73A1-4CE2-56EC-CB38-D128E964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84747-D0B0-D5CD-41CA-0725C1DE8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196" y="1825625"/>
            <a:ext cx="7666154" cy="4351338"/>
          </a:xfrm>
        </p:spPr>
      </p:pic>
    </p:spTree>
    <p:extLst>
      <p:ext uri="{BB962C8B-B14F-4D97-AF65-F5344CB8AC3E}">
        <p14:creationId xmlns:p14="http://schemas.microsoft.com/office/powerpoint/2010/main" val="90094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76C3-4C02-21E1-D2CE-E21BB29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2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E29313-DE17-F545-52B1-6AF2A42D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187"/>
            <a:ext cx="7664102" cy="4351338"/>
          </a:xfrm>
        </p:spPr>
      </p:pic>
    </p:spTree>
    <p:extLst>
      <p:ext uri="{BB962C8B-B14F-4D97-AF65-F5344CB8AC3E}">
        <p14:creationId xmlns:p14="http://schemas.microsoft.com/office/powerpoint/2010/main" val="34964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C56A-257B-C1CC-831F-7E5AFFE9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3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1253D7-0077-27E3-F99F-1BAEE221D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0375"/>
            <a:ext cx="7596924" cy="4351338"/>
          </a:xfrm>
        </p:spPr>
      </p:pic>
    </p:spTree>
    <p:extLst>
      <p:ext uri="{BB962C8B-B14F-4D97-AF65-F5344CB8AC3E}">
        <p14:creationId xmlns:p14="http://schemas.microsoft.com/office/powerpoint/2010/main" val="1895181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0629-BE3E-7506-C60D-2610AC23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C2C1D-3943-99CC-B52A-7FF4F60CB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1812"/>
            <a:ext cx="7762125" cy="4351338"/>
          </a:xfrm>
        </p:spPr>
      </p:pic>
    </p:spTree>
    <p:extLst>
      <p:ext uri="{BB962C8B-B14F-4D97-AF65-F5344CB8AC3E}">
        <p14:creationId xmlns:p14="http://schemas.microsoft.com/office/powerpoint/2010/main" val="2560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80E7-5B46-4EE9-7DAF-868B0555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3B4CF-C71E-E102-125C-54CCEEE9C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037" y="1894292"/>
            <a:ext cx="7638557" cy="4351338"/>
          </a:xfrm>
        </p:spPr>
      </p:pic>
    </p:spTree>
    <p:extLst>
      <p:ext uri="{BB962C8B-B14F-4D97-AF65-F5344CB8AC3E}">
        <p14:creationId xmlns:p14="http://schemas.microsoft.com/office/powerpoint/2010/main" val="1047082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F394-6806-485D-EA45-5829302E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Avg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2E01E-1BDF-6B42-FEA1-65A2340AE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88" y="1829695"/>
            <a:ext cx="5757785" cy="32376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2DA3E-E43C-C387-FE88-58510B63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25" y="1810197"/>
            <a:ext cx="5758534" cy="32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77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9E46-928E-90A3-0B62-2BFABA8C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700K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F5BCE-2A4C-C7FD-FB79-4F88E44BB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8588"/>
            <a:ext cx="4224375" cy="4351338"/>
          </a:xfrm>
        </p:spPr>
      </p:pic>
    </p:spTree>
    <p:extLst>
      <p:ext uri="{BB962C8B-B14F-4D97-AF65-F5344CB8AC3E}">
        <p14:creationId xmlns:p14="http://schemas.microsoft.com/office/powerpoint/2010/main" val="95345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F4A5-1638-C019-1548-361C6856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98975-8739-44D2-91E0-88975BA7B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45" y="1495356"/>
            <a:ext cx="8441405" cy="4997519"/>
          </a:xfrm>
        </p:spPr>
      </p:pic>
    </p:spTree>
    <p:extLst>
      <p:ext uri="{BB962C8B-B14F-4D97-AF65-F5344CB8AC3E}">
        <p14:creationId xmlns:p14="http://schemas.microsoft.com/office/powerpoint/2010/main" val="1537858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E756-B269-2184-6F73-9EDFE432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8ACA0-D3DE-26C9-CAB9-C8194C087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189"/>
            <a:ext cx="7788791" cy="4351338"/>
          </a:xfrm>
        </p:spPr>
      </p:pic>
    </p:spTree>
    <p:extLst>
      <p:ext uri="{BB962C8B-B14F-4D97-AF65-F5344CB8AC3E}">
        <p14:creationId xmlns:p14="http://schemas.microsoft.com/office/powerpoint/2010/main" val="3145083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4B53-985B-C356-395E-1A7224CB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C7B92-DF78-BF2F-5A04-064F75CDE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41" y="1763280"/>
            <a:ext cx="7677372" cy="4351338"/>
          </a:xfrm>
        </p:spPr>
      </p:pic>
    </p:spTree>
    <p:extLst>
      <p:ext uri="{BB962C8B-B14F-4D97-AF65-F5344CB8AC3E}">
        <p14:creationId xmlns:p14="http://schemas.microsoft.com/office/powerpoint/2010/main" val="2997542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86AE-44C3-E16C-0D46-CDD77D0B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B929E-6B8A-A3B2-C21B-CEFD04139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784" y="1879658"/>
            <a:ext cx="7729051" cy="4351338"/>
          </a:xfrm>
        </p:spPr>
      </p:pic>
    </p:spTree>
    <p:extLst>
      <p:ext uri="{BB962C8B-B14F-4D97-AF65-F5344CB8AC3E}">
        <p14:creationId xmlns:p14="http://schemas.microsoft.com/office/powerpoint/2010/main" val="3255864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1FC9-0715-A302-571B-26C13FE7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FD5C3-7BE9-A3F8-AC89-AACA0BB0D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967" y="1804843"/>
            <a:ext cx="7880756" cy="4351338"/>
          </a:xfrm>
        </p:spPr>
      </p:pic>
    </p:spTree>
    <p:extLst>
      <p:ext uri="{BB962C8B-B14F-4D97-AF65-F5344CB8AC3E}">
        <p14:creationId xmlns:p14="http://schemas.microsoft.com/office/powerpoint/2010/main" val="3872446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5206-99A1-7161-E711-6AD4BC0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7CB34-B95A-2DE3-AE77-D433F3012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988" y="1882775"/>
            <a:ext cx="7755374" cy="4351338"/>
          </a:xfrm>
        </p:spPr>
      </p:pic>
    </p:spTree>
    <p:extLst>
      <p:ext uri="{BB962C8B-B14F-4D97-AF65-F5344CB8AC3E}">
        <p14:creationId xmlns:p14="http://schemas.microsoft.com/office/powerpoint/2010/main" val="2996701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86FF-0FFD-3BCC-D4A1-B0B0AF64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Avg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F44CF-FA09-3428-099E-D76E5A8D8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589" y="2092324"/>
            <a:ext cx="5834091" cy="3298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E6D34-6BEE-A42E-09B2-7A5B7F88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80" y="2057398"/>
            <a:ext cx="5807922" cy="32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02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0B72-6FEB-341B-F3F5-39A5EE17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900K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3DCB0-650F-7726-F9C1-521CB250B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326" y="1929534"/>
            <a:ext cx="4077237" cy="4351338"/>
          </a:xfrm>
        </p:spPr>
      </p:pic>
    </p:spTree>
    <p:extLst>
      <p:ext uri="{BB962C8B-B14F-4D97-AF65-F5344CB8AC3E}">
        <p14:creationId xmlns:p14="http://schemas.microsoft.com/office/powerpoint/2010/main" val="1384322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8D08-9C67-A717-A1FC-7EAECF2B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2C847B-89CA-C9D0-1011-CF073C732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897" y="1846407"/>
            <a:ext cx="7794932" cy="4351338"/>
          </a:xfrm>
        </p:spPr>
      </p:pic>
    </p:spTree>
    <p:extLst>
      <p:ext uri="{BB962C8B-B14F-4D97-AF65-F5344CB8AC3E}">
        <p14:creationId xmlns:p14="http://schemas.microsoft.com/office/powerpoint/2010/main" val="2832379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19B6-6BE3-8DD0-5AAF-6920BE23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DC84A-38EE-EDF8-DB74-A304C3B24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407"/>
            <a:ext cx="7726481" cy="4351338"/>
          </a:xfrm>
        </p:spPr>
      </p:pic>
    </p:spTree>
    <p:extLst>
      <p:ext uri="{BB962C8B-B14F-4D97-AF65-F5344CB8AC3E}">
        <p14:creationId xmlns:p14="http://schemas.microsoft.com/office/powerpoint/2010/main" val="644310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9304F-9A73-D5B9-8762-FC7914E9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C1BC3-CE35-8018-FBF1-BFE386BDE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521" y="1965470"/>
            <a:ext cx="7750820" cy="4351338"/>
          </a:xfrm>
        </p:spPr>
      </p:pic>
    </p:spTree>
    <p:extLst>
      <p:ext uri="{BB962C8B-B14F-4D97-AF65-F5344CB8AC3E}">
        <p14:creationId xmlns:p14="http://schemas.microsoft.com/office/powerpoint/2010/main" val="424728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228B-0239-79C3-A224-C4410DFD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Plot K(w) versus Temp using Optimized F-values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57C806-1D6E-6A58-B9DB-7FF3D8FCE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228" y="1727090"/>
            <a:ext cx="7193027" cy="4351338"/>
          </a:xfrm>
        </p:spPr>
      </p:pic>
    </p:spTree>
    <p:extLst>
      <p:ext uri="{BB962C8B-B14F-4D97-AF65-F5344CB8AC3E}">
        <p14:creationId xmlns:p14="http://schemas.microsoft.com/office/powerpoint/2010/main" val="279161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D444-70C4-B011-7DCE-883B5B44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26723-614C-4F12-5BBB-2ADA28E9F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595" y="1784061"/>
            <a:ext cx="7681864" cy="4351338"/>
          </a:xfrm>
        </p:spPr>
      </p:pic>
    </p:spTree>
    <p:extLst>
      <p:ext uri="{BB962C8B-B14F-4D97-AF65-F5344CB8AC3E}">
        <p14:creationId xmlns:p14="http://schemas.microsoft.com/office/powerpoint/2010/main" val="255142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C1FF-D69C-E46C-77BB-BA2EC7B3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0F214-0B84-CEDA-872B-CE5797536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103" y="1849437"/>
            <a:ext cx="7754043" cy="4351338"/>
          </a:xfrm>
        </p:spPr>
      </p:pic>
    </p:spTree>
    <p:extLst>
      <p:ext uri="{BB962C8B-B14F-4D97-AF65-F5344CB8AC3E}">
        <p14:creationId xmlns:p14="http://schemas.microsoft.com/office/powerpoint/2010/main" val="315019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A719-7E9C-7B61-0B83-8E2BF29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Avg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C17BA-D8FB-7E4D-F273-9715FA9CA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47" y="2046952"/>
            <a:ext cx="5788454" cy="32879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15400-FC71-43E9-EA8D-4F7A8E0C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31" y="2046952"/>
            <a:ext cx="5772924" cy="32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D023-0CF9-5A83-AF74-3C6EE3AA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127000"/>
            <a:ext cx="10515600" cy="1325563"/>
          </a:xfrm>
        </p:spPr>
        <p:txBody>
          <a:bodyPr/>
          <a:lstStyle/>
          <a:p>
            <a:r>
              <a:rPr lang="en-US" dirty="0"/>
              <a:t>3D Plot  using  Optimized F with all Temp</a:t>
            </a:r>
          </a:p>
        </p:txBody>
      </p:sp>
      <p:pic>
        <p:nvPicPr>
          <p:cNvPr id="1028" name="Picture 4" descr="3D Plot">
            <a:extLst>
              <a:ext uri="{FF2B5EF4-FFF2-40B4-BE49-F238E27FC236}">
                <a16:creationId xmlns:a16="http://schemas.microsoft.com/office/drawing/2014/main" id="{C1346164-FB20-560B-446C-E348967EBA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79" y="1388341"/>
            <a:ext cx="5877518" cy="52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45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70BC-B388-6784-3401-FB728B02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3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100K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9703A4-CA54-1518-D45E-6E8F7C25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58" y="2083416"/>
            <a:ext cx="8288740" cy="45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70BC-B388-6784-3401-FB728B02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3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300K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4FA4F-F6AA-3672-935E-E81C8096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70" y="1834269"/>
            <a:ext cx="9034819" cy="48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3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9ECF-EDEA-47AF-3CC0-6819E4C4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500K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1539-E410-89CF-7DAA-671A016D2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290" y="2009282"/>
            <a:ext cx="8058916" cy="4351338"/>
          </a:xfrm>
        </p:spPr>
      </p:pic>
    </p:spTree>
    <p:extLst>
      <p:ext uri="{BB962C8B-B14F-4D97-AF65-F5344CB8AC3E}">
        <p14:creationId xmlns:p14="http://schemas.microsoft.com/office/powerpoint/2010/main" val="191345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999</Words>
  <Application>Microsoft Office PowerPoint</Application>
  <PresentationFormat>Widescreen</PresentationFormat>
  <Paragraphs>52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Aptos</vt:lpstr>
      <vt:lpstr>Aptos Display</vt:lpstr>
      <vt:lpstr>Arial</vt:lpstr>
      <vt:lpstr>Segoe UI</vt:lpstr>
      <vt:lpstr>Office Theme</vt:lpstr>
      <vt:lpstr>Plot of k(w) versus F-values for Temp = 300K</vt:lpstr>
      <vt:lpstr>Plot of k(w) versus F-values for Temp = 300K (Zoom In)</vt:lpstr>
      <vt:lpstr>Possible Graph Fits for T vs F-optimized</vt:lpstr>
      <vt:lpstr>Possible Graph Fits for T vs F-optimized</vt:lpstr>
      <vt:lpstr>Plot K(w) versus Temp using Optimized F-values</vt:lpstr>
      <vt:lpstr>3D Plot  using  Optimized F with all Temp</vt:lpstr>
      <vt:lpstr>Temp = 100K – Avg Plot of lambda vs frequency (cut out the part that Gc or kw = 0 at after around 18THz)</vt:lpstr>
      <vt:lpstr>Temp = 300K – Avg Plot of lambda vs frequency (cut out the part that Gc or kw = 0 at after around 18THz)</vt:lpstr>
      <vt:lpstr>Temp = 500K – Avg Plot of lambda vs frequency (cut out the part that Gc or kw = 0 at after around 18THz)</vt:lpstr>
      <vt:lpstr>Temp = 700K – Avg Plot of lambda vs frequency (cut out the part that Gc or kw = 0 at after around 18THz)</vt:lpstr>
      <vt:lpstr>Temp = 900K – Avg Plot of lambda vs frequency (cut out the part that Gc or kw = 0 at after around 18THz)</vt:lpstr>
      <vt:lpstr>MFP versus Temp using Optimized F for each Temp</vt:lpstr>
      <vt:lpstr>Thermal Conductance for T = 100K</vt:lpstr>
      <vt:lpstr>Time-dependent thermal conductivity (k(t) Vs. t) for T = 100K with F = 0.0001 Run 1</vt:lpstr>
      <vt:lpstr>Time-dependent thermal conductivity (k(t) Vs. t) for T = 100K with F = 0.0001 Run 2</vt:lpstr>
      <vt:lpstr>Time-dependent thermal conductivity (k(t) Vs. t) for T = 100K with F = 0.0001 Run 3</vt:lpstr>
      <vt:lpstr>Time-dependent thermal conductivity (k(t) Vs. t) for T = 100K with F = 0.0001 Run 4</vt:lpstr>
      <vt:lpstr>Time-dependent thermal conductivity (k(t) Vs. t) for T = 100K with F = 0.0001 Run 5</vt:lpstr>
      <vt:lpstr>Time-dependent thermal conductivity (k(t) Vs. t) for T = 100K with F = 0.0001 Average Run</vt:lpstr>
      <vt:lpstr>Thermal Conductance for T = 300K</vt:lpstr>
      <vt:lpstr>Time-dependent thermal conductivity (k(t) Vs. t) for T = 300K with F = 0.00014 Run 1</vt:lpstr>
      <vt:lpstr>Time-dependent thermal conductivity (k(t) Vs. t) for T = 300K with F = 0.00014 Run 2</vt:lpstr>
      <vt:lpstr>Time-dependent thermal conductivity (k(t) Vs. t) for T = 300K with F = 0.00014 Run 3</vt:lpstr>
      <vt:lpstr>Time-dependent thermal conductivity (k(t) Vs. t) for T = 300K with F = 0.00014 Run 4</vt:lpstr>
      <vt:lpstr>Time-dependent thermal conductivity (k(t) Vs. t) for T = 300K with F = 0.00014 Run 5</vt:lpstr>
      <vt:lpstr>Time-dependent thermal conductivity (k(t) Vs. t) for T = 300K with F = 0.00014 Run 6</vt:lpstr>
      <vt:lpstr>Time-dependent thermal conductivity (k(t) Vs. t) for T = 300K with F = 0.00014 Run 7</vt:lpstr>
      <vt:lpstr>Time-dependent thermal conductivity (k(t) Vs. t) for T = 300K with F = 0.00014 Run 8</vt:lpstr>
      <vt:lpstr>Time-dependent thermal conductivity (k(t) Vs. t) for T = 300K with F = 0.00014 Run 9</vt:lpstr>
      <vt:lpstr>Time-dependent thermal conductivity (k(t) Vs. t) for T = 300K with F = 0.00014 Run 10</vt:lpstr>
      <vt:lpstr>Time-dependent thermal conductivity (k(t) Vs. t) for T = 300K with F = 0.00014 Avg Runs</vt:lpstr>
      <vt:lpstr>Thermal Conductance for T = 500K</vt:lpstr>
      <vt:lpstr>Time-dependent thermal conductivity (k(t) Vs. t) for T = 500K with F = 0.00024 Run 1</vt:lpstr>
      <vt:lpstr>Time-dependent thermal conductivity (k(t) Vs. t) for T = 500K with F = 0.00024 Run 2</vt:lpstr>
      <vt:lpstr>Time-dependent thermal conductivity (k(t) Vs. t) for T = 500K with F = 0.00024 Run 3</vt:lpstr>
      <vt:lpstr>Time-dependent thermal conductivity (k(t) Vs. t) for T = 500K with F = 0.00024 Run 4</vt:lpstr>
      <vt:lpstr>Time-dependent thermal conductivity (k(t) Vs. t) for T = 500K with F = 0.00024 Run 5</vt:lpstr>
      <vt:lpstr>Time-dependent thermal conductivity (k(t) Vs. t) for T = 500K with F = 0.00024 Avg Runs</vt:lpstr>
      <vt:lpstr>Thermal Conductance for T = 700K</vt:lpstr>
      <vt:lpstr>Time-dependent thermal conductivity (k(t) Vs. t) for T = 700K with F = 0.00032 Run 1</vt:lpstr>
      <vt:lpstr>Time-dependent thermal conductivity (k(t) Vs. t) for T = 700K with F = 0.00032 Run 2</vt:lpstr>
      <vt:lpstr>Time-dependent thermal conductivity (k(t) Vs. t) for T = 700K with F = 0.00032 Run 3</vt:lpstr>
      <vt:lpstr>Time-dependent thermal conductivity (k(t) Vs. t) for T = 700K with F = 0.00032 Run 4</vt:lpstr>
      <vt:lpstr>Time-dependent thermal conductivity (k(t) Vs. t) for T = 700K with F = 0.00032 Run 5</vt:lpstr>
      <vt:lpstr>Time-dependent thermal conductivity (k(t) Vs. t) for T = 700K with F = 0.00032 Avg Runs</vt:lpstr>
      <vt:lpstr>Thermal Conductance for T = 900K</vt:lpstr>
      <vt:lpstr>Time-dependent thermal conductivity (k(t) Vs. t) for T = 900K with F = 0.0004 Run 1</vt:lpstr>
      <vt:lpstr>Time-dependent thermal conductivity (k(t) Vs. t) for T = 900K with F = 0.0004 Run 2</vt:lpstr>
      <vt:lpstr>Time-dependent thermal conductivity (k(t) Vs. t) for T = 900K with F = 0.0004 Run 3</vt:lpstr>
      <vt:lpstr>Time-dependent thermal conductivity (k(t) Vs. t) for T = 900K with F = 0.0004 Run 4</vt:lpstr>
      <vt:lpstr>Time-dependent thermal conductivity (k(t) Vs. t) for T = 900K with F = 0.0004 Run 5</vt:lpstr>
      <vt:lpstr>Time-dependent thermal conductivity (k(t) Vs. t) for T = 900K with F = 0.0004 Avg Runs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Nguyen, Huy Gia (mpc5ya)</dc:creator>
  <cp:lastModifiedBy>Nguyen, Huy Gia (mpc5ya)</cp:lastModifiedBy>
  <cp:revision>26</cp:revision>
  <dcterms:created xsi:type="dcterms:W3CDTF">2024-06-06T15:29:56Z</dcterms:created>
  <dcterms:modified xsi:type="dcterms:W3CDTF">2024-09-20T05:51:20Z</dcterms:modified>
</cp:coreProperties>
</file>